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73702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Выступление </a:t>
            </a:r>
            <a:br>
              <a:rPr lang="ru-RU" sz="3600" dirty="0" smtClean="0"/>
            </a:br>
            <a:r>
              <a:rPr lang="ru-RU" sz="3600" dirty="0" smtClean="0"/>
              <a:t>Совета старшеклассников </a:t>
            </a:r>
            <a:br>
              <a:rPr lang="ru-RU" sz="3600" dirty="0" smtClean="0"/>
            </a:br>
            <a:r>
              <a:rPr lang="ru-RU" sz="3600" dirty="0" smtClean="0"/>
              <a:t>МБОУ СОШ №2 ЗАТО Озерный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438400"/>
            <a:ext cx="7406640" cy="1164264"/>
          </a:xfrm>
        </p:spPr>
        <p:txBody>
          <a:bodyPr/>
          <a:lstStyle/>
          <a:p>
            <a:r>
              <a:rPr lang="ru-RU" dirty="0" smtClean="0"/>
              <a:t>Школьные конфликты. Учитель- ученик.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5162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8. Считаешь ли ты себя способным самостоятельно справиться</a:t>
            </a:r>
            <a:br>
              <a:rPr lang="ru-RU" sz="3200" dirty="0" smtClean="0"/>
            </a:br>
            <a:r>
              <a:rPr lang="ru-RU" sz="3200" dirty="0" smtClean="0"/>
              <a:t> с конфликтной ситуацией?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9кл-  да 24,   нет 4</a:t>
            </a:r>
          </a:p>
          <a:p>
            <a:r>
              <a:rPr lang="ru-RU" dirty="0" smtClean="0"/>
              <a:t>10кл- да 17,   нет 1</a:t>
            </a:r>
          </a:p>
          <a:p>
            <a:r>
              <a:rPr lang="ru-RU" dirty="0" smtClean="0"/>
              <a:t>11кл-    да 17,   нет 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Ð¼Ð°Ð»ÑÑÐ¸Ðº Ñ Ð´ÐµÐ²Ð¾ÑÐºÐ¾Ð¹ ÑÐ¿ÐµÑÐ°Ñ Ð² ÑÐºÐ¾Ð»Ñ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73914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cs typeface="Aharoni" panose="02010803020104030203" pitchFamily="2" charset="-79"/>
              </a:rPr>
              <a:t>                        Анкетирование обучающихся 9-11 классов</a:t>
            </a:r>
            <a:endParaRPr lang="ru-RU" sz="2400" dirty="0"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G:\Users\Учитель\Desktop\выступление конфликт\20191022_1030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75438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21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2762"/>
          </a:xfrm>
        </p:spPr>
        <p:txBody>
          <a:bodyPr>
            <a:normAutofit/>
          </a:bodyPr>
          <a:lstStyle/>
          <a:p>
            <a:r>
              <a:rPr lang="ru-RU" dirty="0" smtClean="0"/>
              <a:t>1. Считаешь ли ты себя защищённым в стенах школы?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9кл-     да 12,    нет 16</a:t>
            </a:r>
          </a:p>
          <a:p>
            <a:r>
              <a:rPr lang="ru-RU" dirty="0" smtClean="0"/>
              <a:t>10 </a:t>
            </a:r>
            <a:r>
              <a:rPr lang="ru-RU" dirty="0" err="1" smtClean="0"/>
              <a:t>кл</a:t>
            </a:r>
            <a:r>
              <a:rPr lang="ru-RU" dirty="0" smtClean="0"/>
              <a:t>-  да 14,  нет 4</a:t>
            </a:r>
          </a:p>
          <a:p>
            <a:r>
              <a:rPr lang="ru-RU" dirty="0" smtClean="0"/>
              <a:t>11 </a:t>
            </a:r>
            <a:r>
              <a:rPr lang="ru-RU" dirty="0" err="1" smtClean="0"/>
              <a:t>кл</a:t>
            </a:r>
            <a:r>
              <a:rPr lang="ru-RU" dirty="0" smtClean="0"/>
              <a:t>-  да14,    нет 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2.Можно ли в жизни избегать конфликтов?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9кл-     да4,    нет24</a:t>
            </a:r>
          </a:p>
          <a:p>
            <a:r>
              <a:rPr lang="ru-RU" dirty="0" smtClean="0"/>
              <a:t>10кл-   да6,     нет12</a:t>
            </a:r>
          </a:p>
          <a:p>
            <a:r>
              <a:rPr lang="ru-RU" dirty="0" smtClean="0"/>
              <a:t>11кл-   да4,     нет 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2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Умеешь ли ты справляться </a:t>
            </a:r>
            <a:br>
              <a:rPr lang="ru-RU" dirty="0" smtClean="0"/>
            </a:br>
            <a:r>
              <a:rPr lang="ru-RU" dirty="0" smtClean="0"/>
              <a:t>с конфликтами?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9кл-   да26,   нет2 </a:t>
            </a:r>
          </a:p>
          <a:p>
            <a:r>
              <a:rPr lang="ru-RU" dirty="0" smtClean="0"/>
              <a:t>10кл-   да15,   нет3</a:t>
            </a:r>
          </a:p>
          <a:p>
            <a:r>
              <a:rPr lang="ru-RU" dirty="0" smtClean="0"/>
              <a:t>11кл-    да3,     нет16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b="1" dirty="0" smtClean="0"/>
              <a:t>Кому тебе проще рассказать</a:t>
            </a:r>
            <a:br>
              <a:rPr lang="ru-RU" b="1" dirty="0" smtClean="0"/>
            </a:br>
            <a:r>
              <a:rPr lang="ru-RU" b="1" dirty="0" smtClean="0"/>
              <a:t> о конфликте?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другу </a:t>
            </a:r>
            <a:endParaRPr lang="ru-RU" dirty="0" smtClean="0"/>
          </a:p>
          <a:p>
            <a:r>
              <a:rPr lang="ru-RU" dirty="0" smtClean="0"/>
              <a:t>9кл- 17</a:t>
            </a:r>
          </a:p>
          <a:p>
            <a:r>
              <a:rPr lang="ru-RU" dirty="0" smtClean="0"/>
              <a:t>10кл- 13</a:t>
            </a:r>
          </a:p>
          <a:p>
            <a:r>
              <a:rPr lang="ru-RU" dirty="0" smtClean="0"/>
              <a:t>11 </a:t>
            </a:r>
            <a:r>
              <a:rPr lang="ru-RU" dirty="0" err="1" smtClean="0"/>
              <a:t>кл</a:t>
            </a:r>
            <a:r>
              <a:rPr lang="ru-RU" dirty="0" smtClean="0"/>
              <a:t>- 13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u="sng" dirty="0" smtClean="0"/>
              <a:t>родителям</a:t>
            </a:r>
            <a:endParaRPr lang="ru-RU" dirty="0" smtClean="0"/>
          </a:p>
          <a:p>
            <a:r>
              <a:rPr lang="ru-RU" dirty="0" smtClean="0"/>
              <a:t>9кл- 10</a:t>
            </a:r>
          </a:p>
          <a:p>
            <a:r>
              <a:rPr lang="ru-RU" dirty="0" smtClean="0"/>
              <a:t>10кл-4</a:t>
            </a:r>
          </a:p>
          <a:p>
            <a:r>
              <a:rPr lang="ru-RU" dirty="0" smtClean="0"/>
              <a:t>11кл-9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u="sng" dirty="0" err="1" smtClean="0"/>
              <a:t>кл</a:t>
            </a:r>
            <a:r>
              <a:rPr lang="ru-RU" b="1" u="sng" dirty="0" smtClean="0"/>
              <a:t>. руководителю</a:t>
            </a:r>
            <a:endParaRPr lang="ru-RU" dirty="0" smtClean="0"/>
          </a:p>
          <a:p>
            <a:r>
              <a:rPr lang="ru-RU" dirty="0" smtClean="0"/>
              <a:t>10кл-1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</a:t>
            </a:r>
            <a:r>
              <a:rPr lang="ru-RU" b="1" dirty="0" smtClean="0"/>
              <a:t>От кого  больше всего идёт агрессия?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со стороны учителя</a:t>
            </a:r>
            <a:endParaRPr lang="ru-RU" dirty="0" smtClean="0"/>
          </a:p>
          <a:p>
            <a:r>
              <a:rPr lang="ru-RU" dirty="0" smtClean="0"/>
              <a:t>9кл- 14</a:t>
            </a:r>
          </a:p>
          <a:p>
            <a:r>
              <a:rPr lang="ru-RU" dirty="0" smtClean="0"/>
              <a:t>10кл- 8</a:t>
            </a:r>
          </a:p>
          <a:p>
            <a:r>
              <a:rPr lang="ru-RU" dirty="0" smtClean="0"/>
              <a:t>11кл- 3</a:t>
            </a:r>
          </a:p>
          <a:p>
            <a:pPr>
              <a:buNone/>
            </a:pPr>
            <a:r>
              <a:rPr lang="ru-RU" b="1" u="sng" dirty="0" smtClean="0"/>
              <a:t>со стороны одноклассников</a:t>
            </a:r>
            <a:endParaRPr lang="ru-RU" dirty="0" smtClean="0"/>
          </a:p>
          <a:p>
            <a:r>
              <a:rPr lang="ru-RU" dirty="0" smtClean="0"/>
              <a:t>9кл- 6</a:t>
            </a:r>
          </a:p>
          <a:p>
            <a:r>
              <a:rPr lang="ru-RU" dirty="0" smtClean="0"/>
              <a:t>10кл- 6</a:t>
            </a:r>
          </a:p>
          <a:p>
            <a:r>
              <a:rPr lang="ru-RU" dirty="0" smtClean="0"/>
              <a:t>11кл- 9</a:t>
            </a:r>
          </a:p>
          <a:p>
            <a:pPr>
              <a:buNone/>
            </a:pPr>
            <a:r>
              <a:rPr lang="ru-RU" b="1" u="sng" dirty="0" smtClean="0"/>
              <a:t>от других людей</a:t>
            </a:r>
            <a:endParaRPr lang="ru-RU" dirty="0" smtClean="0"/>
          </a:p>
          <a:p>
            <a:r>
              <a:rPr lang="ru-RU" dirty="0" smtClean="0"/>
              <a:t>9кл- 8</a:t>
            </a:r>
          </a:p>
          <a:p>
            <a:r>
              <a:rPr lang="ru-RU" dirty="0" smtClean="0"/>
              <a:t>10кл- 4</a:t>
            </a:r>
          </a:p>
          <a:p>
            <a:r>
              <a:rPr lang="ru-RU" dirty="0" smtClean="0"/>
              <a:t>11кл- 6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6.Много ли конфликтов возникает вокруг тебя в школе?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9кл-    да3,    нет 25</a:t>
            </a:r>
          </a:p>
          <a:p>
            <a:r>
              <a:rPr lang="ru-RU" dirty="0" smtClean="0"/>
              <a:t>10кл-   да 3,    нет15</a:t>
            </a:r>
          </a:p>
          <a:p>
            <a:r>
              <a:rPr lang="ru-RU" dirty="0" smtClean="0"/>
              <a:t>11кл-    да13,    нет6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7. Много ли конфликтов возникает вокруг тебя дома?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9кл-    да1,    нет 27</a:t>
            </a:r>
          </a:p>
          <a:p>
            <a:r>
              <a:rPr lang="ru-RU" dirty="0" smtClean="0"/>
              <a:t>10кл-     да1,     нет 17</a:t>
            </a:r>
          </a:p>
          <a:p>
            <a:r>
              <a:rPr lang="ru-RU" dirty="0" smtClean="0"/>
              <a:t>11кл-     да 0,    нет 19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156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Выступление  Совета старшеклассников  МБОУ СОШ №2 ЗАТО Озерный</vt:lpstr>
      <vt:lpstr>                        Анкетирование обучающихся 9-11 классов</vt:lpstr>
      <vt:lpstr>1. Считаешь ли ты себя защищённым в стенах школы?</vt:lpstr>
      <vt:lpstr>  2.Можно ли в жизни избегать конфликтов? </vt:lpstr>
      <vt:lpstr>3. Умеешь ли ты справляться  с конфликтами? </vt:lpstr>
      <vt:lpstr> 4. Кому тебе проще рассказать  о конфликте? </vt:lpstr>
      <vt:lpstr> 5.От кого  больше всего идёт агрессия? </vt:lpstr>
      <vt:lpstr> 6.Много ли конфликтов возникает вокруг тебя в школе? </vt:lpstr>
      <vt:lpstr>  7. Много ли конфликтов возникает вокруг тебя дома? </vt:lpstr>
      <vt:lpstr> 8. Считаешь ли ты себя способным самостоятельно справиться  с конфликтной ситуацией?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 Совета старшеклассников  МБОУ СОШ №2 ЗАТО Озерный</dc:title>
  <dc:creator>адм</dc:creator>
  <cp:lastModifiedBy>Учитель</cp:lastModifiedBy>
  <cp:revision>27</cp:revision>
  <dcterms:created xsi:type="dcterms:W3CDTF">2019-10-21T18:00:06Z</dcterms:created>
  <dcterms:modified xsi:type="dcterms:W3CDTF">2019-10-22T07:59:18Z</dcterms:modified>
</cp:coreProperties>
</file>