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  <p:sldId id="264" r:id="rId6"/>
    <p:sldId id="265" r:id="rId7"/>
    <p:sldId id="266" r:id="rId8"/>
    <p:sldId id="260" r:id="rId9"/>
    <p:sldId id="268" r:id="rId10"/>
    <p:sldId id="272" r:id="rId11"/>
    <p:sldId id="270" r:id="rId12"/>
    <p:sldId id="262" r:id="rId13"/>
    <p:sldId id="261" r:id="rId14"/>
    <p:sldId id="26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616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30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0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885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594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9628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06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033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05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44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9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64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8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20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1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6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F2E4A-9E23-4C8E-A851-273A0982ABCA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CB8F054-0B91-4CD6-A47C-2FC46667D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3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234" y="63796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Румянцева Елена Александровна</a:t>
            </a:r>
            <a:br>
              <a:rPr lang="ru-RU" dirty="0" smtClean="0"/>
            </a:br>
            <a:r>
              <a:rPr lang="ru-RU" dirty="0" smtClean="0"/>
              <a:t>учитель начальных классов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Воспитывалась в детском саду «Березка», обучалась в школе №2.</a:t>
            </a:r>
            <a:br>
              <a:rPr lang="ru-RU" dirty="0" smtClean="0"/>
            </a:br>
            <a:r>
              <a:rPr lang="ru-RU" dirty="0" smtClean="0"/>
              <a:t>Закончила КГУ по специальности        «Методика преподавания </a:t>
            </a:r>
            <a:br>
              <a:rPr lang="ru-RU" dirty="0" smtClean="0"/>
            </a:br>
            <a:r>
              <a:rPr lang="ru-RU" dirty="0" smtClean="0"/>
              <a:t>в начальных классах»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55" y="2964872"/>
            <a:ext cx="2631457" cy="3528869"/>
          </a:xfrm>
        </p:spPr>
      </p:pic>
      <p:pic>
        <p:nvPicPr>
          <p:cNvPr id="6" name="Picture 8" descr="AG00319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291" y="768874"/>
            <a:ext cx="2065337" cy="14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17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лексей\Desktop\SAM_143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8865" y="2139294"/>
            <a:ext cx="435771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874412" y="624110"/>
            <a:ext cx="3779912" cy="1323439"/>
          </a:xfrm>
          <a:prstGeom prst="rect">
            <a:avLst/>
          </a:prstGeom>
          <a:solidFill>
            <a:srgbClr val="D8BEEC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8739C1"/>
                </a:solidFill>
                <a:latin typeface="Monotype Corsiva" pitchFamily="66" charset="0"/>
              </a:rPr>
              <a:t>120 стаканчиков</a:t>
            </a:r>
            <a:endParaRPr lang="ru-RU" sz="4000" b="1" dirty="0">
              <a:solidFill>
                <a:srgbClr val="8739C1"/>
              </a:solidFill>
              <a:latin typeface="Monotype Corsiva" pitchFamily="66" charset="0"/>
            </a:endParaRPr>
          </a:p>
          <a:p>
            <a:pPr algn="ctr"/>
            <a:r>
              <a:rPr lang="ru-RU" sz="4000" b="1" dirty="0">
                <a:solidFill>
                  <a:srgbClr val="8739C1"/>
                </a:solidFill>
                <a:latin typeface="Monotype Corsiva" pitchFamily="66" charset="0"/>
              </a:rPr>
              <a:t>1 пачка скоб </a:t>
            </a:r>
          </a:p>
        </p:txBody>
      </p:sp>
    </p:spTree>
    <p:extLst>
      <p:ext uri="{BB962C8B-B14F-4D97-AF65-F5344CB8AC3E}">
        <p14:creationId xmlns:p14="http://schemas.microsoft.com/office/powerpoint/2010/main" val="31427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248397" y="498231"/>
            <a:ext cx="300039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570257" y="646568"/>
            <a:ext cx="2857520" cy="220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проекты\Платье\фото\107PHOTO\SAM_14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995833" y="3799893"/>
            <a:ext cx="3289738" cy="247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проекты\Платье\фото\107PHOTO\SAM_14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353183" y="529564"/>
            <a:ext cx="3047114" cy="229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проекты\Платье\фото\107PHOTO\SAM_14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331917" y="3932215"/>
            <a:ext cx="3092178" cy="244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I:\проекты\Платье\фото\107PHOTO\SAM_14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8949286" y="4001875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4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820854"/>
              </p:ext>
            </p:extLst>
          </p:nvPr>
        </p:nvGraphicFramePr>
        <p:xfrm>
          <a:off x="1565564" y="334885"/>
          <a:ext cx="9365672" cy="235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65672">
                  <a:extLst>
                    <a:ext uri="{9D8B030D-6E8A-4147-A177-3AD203B41FA5}">
                      <a16:colId xmlns:a16="http://schemas.microsoft.com/office/drawing/2014/main" xmlns="" val="22302194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Моя педагогическая заповедь: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сообща, все вместе, мы преодолеем все трудности в воспитании и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Никогда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сравнивайте своего ребенка с другим!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Каждый ребенок не лучше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хуже другого, он такой, какой есть!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34672299"/>
                  </a:ext>
                </a:extLst>
              </a:tr>
            </a:tbl>
          </a:graphicData>
        </a:graphic>
      </p:graphicFrame>
      <p:pic>
        <p:nvPicPr>
          <p:cNvPr id="2050" name="Picture 2" descr="http://bestgif.su/_ph/43/2/5285473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25" y="2658287"/>
            <a:ext cx="6145021" cy="400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5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9236" y="266922"/>
            <a:ext cx="9692177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дём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 в нашей школе!</a:t>
            </a:r>
            <a:b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добрый путь! Всё у нас получится!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05" y="1876646"/>
            <a:ext cx="5439532" cy="3937594"/>
          </a:xfrm>
          <a:prstGeom prst="rect">
            <a:avLst/>
          </a:prstGeom>
        </p:spPr>
      </p:pic>
      <p:pic>
        <p:nvPicPr>
          <p:cNvPr id="1026" name="Picture 2" descr="http://upkpaseksk.edu.minskregion.by/gallery/231/school_boy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82" y="2316817"/>
            <a:ext cx="3989820" cy="39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6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iranimacii.ru/_ph/30/89252638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46" y="0"/>
            <a:ext cx="6774872" cy="62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0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0363" y="413604"/>
            <a:ext cx="9204757" cy="404756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 в МБОУ СОШ №2  с августа 1991 года. Стаж работы 26 лет. Апробированы системы обучения: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России;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школа 21 века;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система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Занкова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Перспективная начальная школа.</a:t>
            </a: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ferduv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925" y="1508696"/>
            <a:ext cx="12001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49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373688"/>
            <a:ext cx="1190625" cy="1190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49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5526088"/>
            <a:ext cx="1190625" cy="1190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2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9070" y="34355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выпуски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7" descr="66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252364" y="2495775"/>
            <a:ext cx="1667884" cy="340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1485655"/>
            <a:ext cx="6843700" cy="45431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78" y="1485655"/>
            <a:ext cx="7330005" cy="49505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23" y="1506997"/>
            <a:ext cx="7436560" cy="49283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32" y="1252733"/>
            <a:ext cx="7709942" cy="5416410"/>
          </a:xfrm>
          <a:prstGeom prst="rect">
            <a:avLst/>
          </a:prstGeom>
        </p:spPr>
      </p:pic>
      <p:pic>
        <p:nvPicPr>
          <p:cNvPr id="20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32" y="1252733"/>
            <a:ext cx="7794132" cy="54164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29" y="1252733"/>
            <a:ext cx="7605345" cy="54164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45" y="1273197"/>
            <a:ext cx="7694119" cy="53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5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61" y="31053"/>
            <a:ext cx="5439532" cy="39466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79758">
            <a:off x="6797235" y="2013117"/>
            <a:ext cx="3716677" cy="4954351"/>
          </a:xfrm>
          <a:prstGeom prst="rect">
            <a:avLst/>
          </a:prstGeom>
        </p:spPr>
      </p:pic>
      <p:pic>
        <p:nvPicPr>
          <p:cNvPr id="19" name="Picture 5" descr="Изображение 074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34" y="328167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Изображение 074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518" y="44902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425918" y="31053"/>
            <a:ext cx="519263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2010 году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рисвоено звание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науки и образования 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Тверской области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7127" y="527127"/>
            <a:ext cx="5500255" cy="4571345"/>
          </a:xfrm>
        </p:spPr>
        <p:txBody>
          <a:bodyPr>
            <a:noAutofit/>
          </a:bodyPr>
          <a:lstStyle/>
          <a:p>
            <a:r>
              <a:rPr lang="ru-RU" dirty="0" smtClean="0"/>
              <a:t>Ученики нашей школы в прошлом году приняли участие в международных конкурсах и олимпиадах, в том числе и ребята 4 – В, классным руководителем которого я являюсь.</a:t>
            </a:r>
            <a:endParaRPr lang="ru-RU" dirty="0"/>
          </a:p>
        </p:txBody>
      </p:sp>
      <p:pic>
        <p:nvPicPr>
          <p:cNvPr id="5" name="Рисунок 4" descr="http://www.farosta.ru/sites/default/files/sert/2870148-im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19" y="278650"/>
            <a:ext cx="4090554" cy="6039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65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farosta.ru/sites/default/files/sert/3049466-im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27" y="515997"/>
            <a:ext cx="3879273" cy="576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farosta.ru/sites/default/files/sert/3096344-im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515997"/>
            <a:ext cx="3759112" cy="571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4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farosta.ru/sites/default/files/sert/3010905-im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709" y="498764"/>
            <a:ext cx="3870757" cy="586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farosta.ru/sites/default/files/sert/2981161-im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8764"/>
            <a:ext cx="4083914" cy="60236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52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2878" y="363283"/>
            <a:ext cx="6622233" cy="128089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учениками принимаем активное участие в различных мероприятиях.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4" y="1593612"/>
            <a:ext cx="3140560" cy="23041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40" y="1812294"/>
            <a:ext cx="3109374" cy="4664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2" y="1619515"/>
            <a:ext cx="3400649" cy="2252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57" y="4208135"/>
            <a:ext cx="3078554" cy="2308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" y="3988380"/>
            <a:ext cx="3371560" cy="2528670"/>
          </a:xfrm>
          <a:prstGeom prst="rect">
            <a:avLst/>
          </a:prstGeom>
        </p:spPr>
      </p:pic>
      <p:pic>
        <p:nvPicPr>
          <p:cNvPr id="3074" name="Picture 2" descr="http://energy-school1.ucoz.ru/_nw/7/8852848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65" y="205294"/>
            <a:ext cx="285750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52663" y="214290"/>
            <a:ext cx="71654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>
                <a:ln w="19050">
                  <a:solidFill>
                    <a:srgbClr val="D8BEEC"/>
                  </a:solidFill>
                  <a:prstDash val="solid"/>
                </a:ln>
                <a:solidFill>
                  <a:srgbClr val="632B8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Проект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52596" y="1142984"/>
            <a:ext cx="81220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ln w="19050">
                  <a:solidFill>
                    <a:srgbClr val="D8BEEC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Раз стаканчик, два стаканчик,</a:t>
            </a:r>
          </a:p>
          <a:p>
            <a:pPr algn="ctr">
              <a:defRPr/>
            </a:pPr>
            <a:r>
              <a:rPr lang="ru-RU" sz="4400" b="1" dirty="0">
                <a:ln w="19050">
                  <a:solidFill>
                    <a:srgbClr val="D8BEEC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будет платьице…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40016" y="2571739"/>
            <a:ext cx="409793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Коллективный проект  девочек </a:t>
            </a:r>
          </a:p>
          <a:p>
            <a:pPr algn="ctr">
              <a:defRPr/>
            </a:pP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3 – В класса: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Иванова Василиса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Васильева Александра</a:t>
            </a:r>
          </a:p>
          <a:p>
            <a:pPr algn="ctr">
              <a:defRPr/>
            </a:pP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Жиляева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Варвара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Жукова Екатерина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Карпенко Полина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Мякишева  Мария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Рубцова Полина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Рыбакова Анастасия</a:t>
            </a:r>
          </a:p>
          <a:p>
            <a:pPr algn="ctr">
              <a:defRPr/>
            </a:pP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Форых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Марина</a:t>
            </a:r>
          </a:p>
          <a:p>
            <a:pPr algn="ctr">
              <a:defRPr/>
            </a:pPr>
            <a:endParaRPr lang="ru-RU" b="1" dirty="0">
              <a:solidFill>
                <a:schemeClr val="accent4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8" name="Picture 4" descr="Здесь всегда вам рады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150" y="2589535"/>
            <a:ext cx="4286250" cy="403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184</TotalTime>
  <Words>186</Words>
  <Application>Microsoft Office PowerPoint</Application>
  <PresentationFormat>Произвольный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Легкий дым</vt:lpstr>
      <vt:lpstr>Румянцева Елена Александровна учитель начальных классов  Воспитывалась в детском саду «Березка», обучалась в школе №2. Закончила КГУ по специальности        «Методика преподавания  в начальных классах»  </vt:lpstr>
      <vt:lpstr>Презентация PowerPoint</vt:lpstr>
      <vt:lpstr>Мои выпуски</vt:lpstr>
      <vt:lpstr>Презентация PowerPoint</vt:lpstr>
      <vt:lpstr>Ученики нашей школы в прошлом году приняли участие в международных конкурсах и олимпиадах, в том числе и ребята 4 – В, классным руководителем которого я являюсь.</vt:lpstr>
      <vt:lpstr>Презентация PowerPoint</vt:lpstr>
      <vt:lpstr>Презентация PowerPoint</vt:lpstr>
      <vt:lpstr>Совместно с учениками принимаем активное участие в различных мероприятиях.</vt:lpstr>
      <vt:lpstr>Презентация PowerPoint</vt:lpstr>
      <vt:lpstr>Презентация PowerPoint</vt:lpstr>
      <vt:lpstr>Презентация PowerPoint</vt:lpstr>
      <vt:lpstr>Презентация PowerPoint</vt:lpstr>
      <vt:lpstr> Ждём Вас в нашей школе!  В добрый путь! Всё у нас получится!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Румянцева Елена Александровна учитель начальных классов  Закончила КГУ по специальности        «Методика преподавания  в начальных классах»</dc:title>
  <dc:creator>Admin</dc:creator>
  <cp:lastModifiedBy>Учитель</cp:lastModifiedBy>
  <cp:revision>22</cp:revision>
  <dcterms:created xsi:type="dcterms:W3CDTF">2017-11-09T17:34:41Z</dcterms:created>
  <dcterms:modified xsi:type="dcterms:W3CDTF">2017-11-22T10:26:12Z</dcterms:modified>
</cp:coreProperties>
</file>